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3712-C794-4F4F-8A1F-EF635DBAD600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97A7-06F9-4D3B-A43E-FCBBD025D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918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3712-C794-4F4F-8A1F-EF635DBAD600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97A7-06F9-4D3B-A43E-FCBBD025D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49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3712-C794-4F4F-8A1F-EF635DBAD600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97A7-06F9-4D3B-A43E-FCBBD025D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21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3712-C794-4F4F-8A1F-EF635DBAD600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97A7-06F9-4D3B-A43E-FCBBD025D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69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3712-C794-4F4F-8A1F-EF635DBAD600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97A7-06F9-4D3B-A43E-FCBBD025D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10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3712-C794-4F4F-8A1F-EF635DBAD600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97A7-06F9-4D3B-A43E-FCBBD025D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090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3712-C794-4F4F-8A1F-EF635DBAD600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97A7-06F9-4D3B-A43E-FCBBD025D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331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3712-C794-4F4F-8A1F-EF635DBAD600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97A7-06F9-4D3B-A43E-FCBBD025D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608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3712-C794-4F4F-8A1F-EF635DBAD600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97A7-06F9-4D3B-A43E-FCBBD025D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241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3712-C794-4F4F-8A1F-EF635DBAD600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97A7-06F9-4D3B-A43E-FCBBD025D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49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3712-C794-4F4F-8A1F-EF635DBAD600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97A7-06F9-4D3B-A43E-FCBBD025D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17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C3712-C794-4F4F-8A1F-EF635DBAD600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797A7-06F9-4D3B-A43E-FCBBD025D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299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0"/>
            <a:ext cx="7772400" cy="1470025"/>
          </a:xfrm>
        </p:spPr>
        <p:txBody>
          <a:bodyPr/>
          <a:lstStyle/>
          <a:p>
            <a:r>
              <a:rPr lang="en-US" dirty="0" smtClean="0"/>
              <a:t>President Washington’s Cabinet Dilemmas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572000"/>
            <a:ext cx="6400800" cy="1752600"/>
          </a:xfrm>
        </p:spPr>
        <p:txBody>
          <a:bodyPr/>
          <a:lstStyle/>
          <a:p>
            <a:r>
              <a:rPr lang="en-US" dirty="0" smtClean="0"/>
              <a:t>Cabinet Dilemma </a:t>
            </a:r>
            <a:r>
              <a:rPr lang="en-US" dirty="0" smtClean="0"/>
              <a:t>#2 </a:t>
            </a:r>
            <a:r>
              <a:rPr lang="en-US" dirty="0" smtClean="0"/>
              <a:t>Result </a:t>
            </a:r>
            <a:endParaRPr lang="en-US" dirty="0"/>
          </a:p>
        </p:txBody>
      </p:sp>
      <p:pic>
        <p:nvPicPr>
          <p:cNvPr id="4" name="Picture 2" descr="http://www.visitingdc.com/images/george-washington-pic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447800"/>
            <a:ext cx="3581400" cy="296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168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610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b="1" dirty="0" smtClean="0"/>
              <a:t>Dilemma </a:t>
            </a:r>
            <a:r>
              <a:rPr lang="en-US" altLang="en-US" sz="4000" b="1" dirty="0" smtClean="0"/>
              <a:t>#2 Result: Option D </a:t>
            </a:r>
            <a:br>
              <a:rPr lang="en-US" altLang="en-US" sz="4000" b="1" dirty="0" smtClean="0"/>
            </a:br>
            <a:r>
              <a:rPr lang="en-US" altLang="en-US" sz="4000" b="1" dirty="0" smtClean="0"/>
              <a:t>Whiskey </a:t>
            </a:r>
            <a:r>
              <a:rPr lang="en-US" altLang="en-US" sz="4000" b="1" dirty="0" smtClean="0"/>
              <a:t>Rebellion of 1794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4495800" cy="6477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Result: President Washington gathered a 15,000 man militia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Led the march to Pennsylvania and  “crushed” rebellion without fighting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Importance: Showed strength of federal government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/>
              <a:t>U</a:t>
            </a:r>
            <a:r>
              <a:rPr lang="en-US" sz="2600" dirty="0" smtClean="0"/>
              <a:t>sed military force to establish authority over the states and citizens.</a:t>
            </a:r>
          </a:p>
        </p:txBody>
      </p:sp>
      <p:pic>
        <p:nvPicPr>
          <p:cNvPr id="3076" name="Picture 2" descr="http://www.alamo.edu/pac/faculty/pmyers/hist1302/whiskey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412875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4" descr="A tax collector is tarred and feathered during the Whiskey Rebellion in 1794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618" y="1438274"/>
            <a:ext cx="2687782" cy="18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http://3.bp.blogspot.com/_Qh-aJX84GAw/TQtis9J7jsI/AAAAAAAAEgo/p22WuT6Oypw/s1600/lawsunio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101" y="3703782"/>
            <a:ext cx="4221299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081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56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President Washington’s Cabinet Dilemmas </vt:lpstr>
      <vt:lpstr>Dilemma #2 Result: Option D  Whiskey Rebellion of 1794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 Washington’s Cabinet Dilemmas</dc:title>
  <dc:creator>Tech Services</dc:creator>
  <cp:lastModifiedBy>Tech Services</cp:lastModifiedBy>
  <cp:revision>2</cp:revision>
  <dcterms:created xsi:type="dcterms:W3CDTF">2014-01-23T21:14:51Z</dcterms:created>
  <dcterms:modified xsi:type="dcterms:W3CDTF">2014-01-23T21:57:59Z</dcterms:modified>
</cp:coreProperties>
</file>